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1" r:id="rId4"/>
    <p:sldId id="275" r:id="rId5"/>
    <p:sldId id="274" r:id="rId6"/>
    <p:sldId id="262" r:id="rId7"/>
    <p:sldId id="264" r:id="rId8"/>
    <p:sldId id="263" r:id="rId9"/>
    <p:sldId id="271" r:id="rId10"/>
    <p:sldId id="276" r:id="rId11"/>
    <p:sldId id="277" r:id="rId12"/>
    <p:sldId id="278" r:id="rId13"/>
    <p:sldId id="280" r:id="rId14"/>
    <p:sldId id="279" r:id="rId15"/>
    <p:sldId id="281" r:id="rId16"/>
    <p:sldId id="269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FFFF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96E1-E1C5-43AA-BE2D-0824712A4EC6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5B16-F52B-4F2E-9309-7944CCBC7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8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9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4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3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9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7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0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79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7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7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Teacher may ask about the picture first to take out the lesson name.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9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6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9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AE75D-DB99-448A-912E-3220DEB2005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6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7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8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8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7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5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2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34729" cy="39614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Afroza,Rangpur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9F893-3F75-4DB5-B4F4-2119BD74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7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1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tdh-G8wF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783914" y="2191271"/>
            <a:ext cx="4363919" cy="1316203"/>
          </a:xfrm>
          <a:prstGeom prst="round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Welcome  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7274">
            <a:off x="-317569" y="3897211"/>
            <a:ext cx="3076144" cy="30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06693" y="6325333"/>
            <a:ext cx="553544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10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3952" y="5101096"/>
            <a:ext cx="9812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a black membrane covering the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body of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sclera. Because of its blackness, the light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entering the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eye is not reflected.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5944" y="572151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7093" y="2073704"/>
            <a:ext cx="395785" cy="615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2483" y="5159217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Choroid</a:t>
            </a:r>
          </a:p>
        </p:txBody>
      </p:sp>
      <p:pic>
        <p:nvPicPr>
          <p:cNvPr id="1026" name="Picture 2" descr="http://antranik.org/wp-content/uploads/2011/12/anatomy-of-the-eyeball-iris-cornea-sclera-choroid-retina-macula-lutea-fovea-centrlais-posterior-po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5" b="95343" l="7418" r="93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5" t="5145" r="7844" b="4131"/>
          <a:stretch/>
        </p:blipFill>
        <p:spPr bwMode="auto">
          <a:xfrm>
            <a:off x="3616657" y="1504625"/>
            <a:ext cx="4045496" cy="33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10800000">
            <a:off x="5945161" y="2381534"/>
            <a:ext cx="1905000" cy="1588"/>
          </a:xfrm>
          <a:prstGeom prst="straightConnector1">
            <a:avLst/>
          </a:prstGeom>
          <a:ln w="57150"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71045" y="578142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</a:t>
            </a:r>
          </a:p>
        </p:txBody>
      </p:sp>
    </p:spTree>
    <p:extLst>
      <p:ext uri="{BB962C8B-B14F-4D97-AF65-F5344CB8AC3E}">
        <p14:creationId xmlns:p14="http://schemas.microsoft.com/office/powerpoint/2010/main" val="28292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9" grpId="0"/>
      <p:bldP spid="19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54687" y="6325333"/>
            <a:ext cx="80554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11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94868" y="5137314"/>
            <a:ext cx="1726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Iris </a:t>
            </a:r>
            <a:endParaRPr lang="en-GB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User\Desktop\ch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9356" t="1371" r="-791" b="286"/>
          <a:stretch/>
        </p:blipFill>
        <p:spPr bwMode="auto">
          <a:xfrm>
            <a:off x="7171112" y="1415097"/>
            <a:ext cx="1768120" cy="3125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8153683" y="3603879"/>
            <a:ext cx="1140892" cy="32381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32" y="1206538"/>
            <a:ext cx="4144336" cy="334712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938349" y="3609838"/>
            <a:ext cx="1655393" cy="26422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49418" y="5263465"/>
            <a:ext cx="8297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an opaque membrane which stays just</a:t>
            </a:r>
          </a:p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behind the cornea.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7268" y="3285423"/>
            <a:ext cx="517148" cy="7016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9898" y="3253042"/>
            <a:ext cx="517148" cy="7016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8205" y="450310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531" y="5312501"/>
            <a:ext cx="10389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This membrane can be of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different colour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like blue, deep brown, black etc. for different persons.</a:t>
            </a:r>
          </a:p>
        </p:txBody>
      </p:sp>
      <p:pic>
        <p:nvPicPr>
          <p:cNvPr id="19" name="Picture 2" descr="C:\Users\User\Desktop\An-Eye.jpg"/>
          <p:cNvPicPr>
            <a:picLocks noChangeAspect="1" noChangeArrowheads="1"/>
          </p:cNvPicPr>
          <p:nvPr/>
        </p:nvPicPr>
        <p:blipFill rotWithShape="1">
          <a:blip r:embed="rId5" cstate="print"/>
          <a:srcRect l="675" t="11958"/>
          <a:stretch/>
        </p:blipFill>
        <p:spPr bwMode="auto">
          <a:xfrm>
            <a:off x="1023582" y="1415098"/>
            <a:ext cx="3489422" cy="2152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www.markhornfeldmd.com/images/medium/52365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3111" b="23716"/>
          <a:stretch/>
        </p:blipFill>
        <p:spPr bwMode="auto">
          <a:xfrm>
            <a:off x="7562416" y="1308606"/>
            <a:ext cx="4009073" cy="2237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Desktop\New folder\v-a.jpg"/>
          <p:cNvPicPr>
            <a:picLocks noChangeAspect="1" noChangeArrowheads="1"/>
          </p:cNvPicPr>
          <p:nvPr/>
        </p:nvPicPr>
        <p:blipFill>
          <a:blip r:embed="rId7"/>
          <a:srcRect l="7601" t="24147" r="58926" b="24147"/>
          <a:stretch>
            <a:fillRect/>
          </a:stretch>
        </p:blipFill>
        <p:spPr bwMode="auto">
          <a:xfrm>
            <a:off x="4414263" y="2957627"/>
            <a:ext cx="3739420" cy="223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4271045" y="578142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</a:t>
            </a:r>
          </a:p>
        </p:txBody>
      </p:sp>
    </p:spTree>
    <p:extLst>
      <p:ext uri="{BB962C8B-B14F-4D97-AF65-F5344CB8AC3E}">
        <p14:creationId xmlns:p14="http://schemas.microsoft.com/office/powerpoint/2010/main" val="2063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  <p:bldP spid="3" grpId="1"/>
      <p:bldP spid="14" grpId="0"/>
      <p:bldP spid="14" grpId="1"/>
      <p:bldP spid="16" grpId="0"/>
      <p:bldP spid="16" grpId="1"/>
      <p:bldP spid="17" grpId="0"/>
      <p:bldP spid="17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4937" y="6325333"/>
            <a:ext cx="50529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12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3" name="Picture 7" descr="C:\Users\User\Pictures\vlcsnap-2013-09-07-20h21m55s24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1667" l="17813" r="912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65574" y="1136745"/>
            <a:ext cx="48006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Documents and Settings\User\My Documents\Downloads\9021688-eye-anatomy--inner-structure-isolated-on-whit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218375" y="1037788"/>
            <a:ext cx="1865209" cy="21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7" descr="C:\Users\User\Pictures\vlcsnap-2013-09-07-20h21m55s246.png"/>
          <p:cNvPicPr>
            <a:picLocks noChangeAspect="1" noChangeArrowheads="1"/>
          </p:cNvPicPr>
          <p:nvPr/>
        </p:nvPicPr>
        <p:blipFill>
          <a:blip r:embed="rId7"/>
          <a:srcRect l="20000" t="33333" r="60000" b="28572"/>
          <a:stretch>
            <a:fillRect/>
          </a:stretch>
        </p:blipFill>
        <p:spPr bwMode="auto">
          <a:xfrm>
            <a:off x="4708574" y="2584545"/>
            <a:ext cx="8382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402045" y="475095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8164" y="5327745"/>
            <a:ext cx="10686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a circular hole at the centre of the cornea which is connected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 muscular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cells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532" y="5373048"/>
            <a:ext cx="1134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size of the aperture of the pupil can be adjusted by the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movement of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muscles attached to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71045" y="578142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7674" y="4988399"/>
            <a:ext cx="1670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Pupil</a:t>
            </a:r>
          </a:p>
        </p:txBody>
      </p:sp>
      <p:pic>
        <p:nvPicPr>
          <p:cNvPr id="34" name="Picture 5" descr="C:\Users\User\Pictures\vlcsnap-2013-09-07-20h18m27s2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7931" y="1270380"/>
            <a:ext cx="57912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Oval 34"/>
          <p:cNvSpPr/>
          <p:nvPr/>
        </p:nvSpPr>
        <p:spPr>
          <a:xfrm>
            <a:off x="4533331" y="2032380"/>
            <a:ext cx="1143000" cy="228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02045" y="475095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19011" y="5363558"/>
            <a:ext cx="9744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This is a convex lens made of soft jelly like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material which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situated behind the cornea.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271045" y="578142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61341" y="5305956"/>
            <a:ext cx="567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Crystalline convex lens</a:t>
            </a:r>
          </a:p>
        </p:txBody>
      </p:sp>
    </p:spTree>
    <p:extLst>
      <p:ext uri="{BB962C8B-B14F-4D97-AF65-F5344CB8AC3E}">
        <p14:creationId xmlns:p14="http://schemas.microsoft.com/office/powerpoint/2010/main" val="7669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/>
      <p:bldP spid="2" grpId="1"/>
      <p:bldP spid="4" grpId="0" build="allAtOnce"/>
      <p:bldP spid="27" grpId="0" build="allAtOnce"/>
      <p:bldP spid="10" grpId="0"/>
      <p:bldP spid="10" grpId="1"/>
      <p:bldP spid="35" grpId="0" animBg="1"/>
      <p:bldP spid="35" grpId="1" animBg="1"/>
      <p:bldP spid="35" grpId="2" animBg="1"/>
      <p:bldP spid="36" grpId="0"/>
      <p:bldP spid="36" grpId="1"/>
      <p:bldP spid="37" grpId="0"/>
      <p:bldP spid="37" grpId="1"/>
      <p:bldP spid="38" grpId="0" build="allAtOnce"/>
      <p:bldP spid="39" grpId="0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00347" y="6325333"/>
            <a:ext cx="559890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13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73" y="1124478"/>
            <a:ext cx="4083001" cy="3534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Arrow Connector 17"/>
          <p:cNvCxnSpPr/>
          <p:nvPr/>
        </p:nvCxnSpPr>
        <p:spPr>
          <a:xfrm flipH="1">
            <a:off x="6779560" y="1793218"/>
            <a:ext cx="1583664" cy="7086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63224" y="1477815"/>
            <a:ext cx="517148" cy="7016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0747" y="4814500"/>
            <a:ext cx="11739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a light sensitive rose coloured translucent membrane located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behind the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eye-ball. When light falls on retina it creates some excitements in those nerves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and produce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sensation of sight in the brain.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02045" y="475095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89246" y="1531608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Retina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71045" y="578142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</a:t>
            </a:r>
          </a:p>
        </p:txBody>
      </p:sp>
    </p:spTree>
    <p:extLst>
      <p:ext uri="{BB962C8B-B14F-4D97-AF65-F5344CB8AC3E}">
        <p14:creationId xmlns:p14="http://schemas.microsoft.com/office/powerpoint/2010/main" val="11385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45755" y="6325333"/>
            <a:ext cx="614481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14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8" name="Picture 10" descr="C:\Users\User\Pictures\vlcsnap-2013-09-07-20h22m40s1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316391" y="1511203"/>
            <a:ext cx="3788955" cy="3307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4817659" y="1508810"/>
            <a:ext cx="635759" cy="719351"/>
          </a:xfrm>
          <a:prstGeom prst="straightConnector1">
            <a:avLst/>
          </a:prstGeom>
          <a:ln w="38100">
            <a:solidFill>
              <a:srgbClr val="F880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62818" y="3998846"/>
            <a:ext cx="990600" cy="658757"/>
          </a:xfrm>
          <a:prstGeom prst="straightConnector1">
            <a:avLst/>
          </a:prstGeom>
          <a:ln w="38100">
            <a:solidFill>
              <a:srgbClr val="F880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945573" y="3099179"/>
            <a:ext cx="1406857" cy="1588"/>
          </a:xfrm>
          <a:prstGeom prst="straightConnector1">
            <a:avLst/>
          </a:prstGeom>
          <a:ln w="38100">
            <a:solidFill>
              <a:srgbClr val="F880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5446" y="5620981"/>
            <a:ext cx="11112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space between the lens and the </a:t>
            </a:r>
            <a:r>
              <a:rPr lang="en-GB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cornia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is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filled with some kind of transparent watery substance. This is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called aqueous </a:t>
            </a:r>
            <a:r>
              <a:rPr lang="en-GB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hummour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3906" y="319247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0147" y="5692407"/>
            <a:ext cx="11778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space between the lens and the retina is filled with jelly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like material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This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called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vitreous </a:t>
            </a:r>
            <a:r>
              <a:rPr lang="en-GB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hummour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2985" y="2857536"/>
            <a:ext cx="425355" cy="4832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01869" y="6325333"/>
            <a:ext cx="558368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15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06786" y="931522"/>
            <a:ext cx="3518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work: 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37901" y="1206616"/>
            <a:ext cx="170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 : 10 minute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229" y="2905152"/>
            <a:ext cx="1004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Make a chart Internal structure</a:t>
            </a:r>
            <a:r>
              <a:rPr lang="en-GB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and function</a:t>
            </a:r>
            <a:r>
              <a:rPr lang="bn-BD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of human eye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1742" y="2720486"/>
            <a:ext cx="610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https://www.youtube.com/watch?v=BEtdh-G8wFE</a:t>
            </a:r>
            <a:endParaRPr lang="en-GB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49" y="2093804"/>
            <a:ext cx="53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Now we watch a video  clip  </a:t>
            </a:r>
            <a:endParaRPr lang="en-IN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3" grpId="0"/>
      <p:bldP spid="33" grpId="1"/>
      <p:bldP spid="2" grpId="0"/>
      <p:bldP spid="2" grpId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00347" y="6325333"/>
            <a:ext cx="559890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16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892" y="485334"/>
            <a:ext cx="342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3608" y="4515558"/>
            <a:ext cx="72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What 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the name of 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arrow </a:t>
            </a:r>
            <a:r>
              <a:rPr lang="en-GB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mark </a:t>
            </a:r>
            <a:r>
              <a:rPr lang="en-GB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pathway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en-GB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Sclera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b) Pupil</a:t>
            </a: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c)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Irish                                                        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d) Choroid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03298" y="2425705"/>
            <a:ext cx="68640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N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7" name="Picture 2" descr="E:\Leaf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100000" l="0" r="9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29" y="4937518"/>
            <a:ext cx="300692" cy="2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278769" y="4515558"/>
            <a:ext cx="7410935" cy="1569660"/>
            <a:chOff x="4833323" y="410073"/>
            <a:chExt cx="7410935" cy="1569660"/>
          </a:xfrm>
        </p:grpSpPr>
        <p:sp>
          <p:nvSpPr>
            <p:cNvPr id="19" name="Rectangle 18"/>
            <p:cNvSpPr/>
            <p:nvPr/>
          </p:nvSpPr>
          <p:spPr>
            <a:xfrm>
              <a:off x="4999394" y="410073"/>
              <a:ext cx="72448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W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at is the reason 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for the green eye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a) 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Retina 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b) 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Pupil</a:t>
              </a:r>
            </a:p>
            <a:p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c)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Irish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r>
                <a:rPr lang="en-US" sz="24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Choroid</a:t>
              </a:r>
              <a:endPara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33323" y="410073"/>
              <a:ext cx="332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2</a:t>
              </a:r>
              <a:endParaRPr lang="en-GB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6" name="Picture 4" descr="http://www.markhornfeldmd.com/images/medium/52365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3111" b="23716"/>
          <a:stretch/>
        </p:blipFill>
        <p:spPr bwMode="auto">
          <a:xfrm>
            <a:off x="3280100" y="1221114"/>
            <a:ext cx="4977759" cy="2933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6711780" y="2810426"/>
            <a:ext cx="2280530" cy="131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E:\Leaf\istock-red-check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" b="100000" l="0" r="99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76" y="5326793"/>
            <a:ext cx="300692" cy="2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ris eye structure এর চিত্র ফলাফ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99275" l="28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23"/>
          <a:stretch/>
        </p:blipFill>
        <p:spPr bwMode="auto">
          <a:xfrm>
            <a:off x="3753983" y="779533"/>
            <a:ext cx="4165443" cy="39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193246" y="4803928"/>
            <a:ext cx="342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does it works ?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845655" y="1143673"/>
            <a:ext cx="1093867" cy="738027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863073" y="689294"/>
            <a:ext cx="68640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N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8" name="Picture 6" descr="iris eye structure এর চিত্র ফলাফল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9" t="44801" r="30029" b="34152"/>
          <a:stretch/>
        </p:blipFill>
        <p:spPr bwMode="auto">
          <a:xfrm>
            <a:off x="5110668" y="1881700"/>
            <a:ext cx="956604" cy="1403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6" grpId="0"/>
      <p:bldP spid="16" grpId="1"/>
      <p:bldP spid="34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79221" y="6325333"/>
            <a:ext cx="681016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17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0582" y="960144"/>
            <a:ext cx="342902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Home work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0581" y="2766662"/>
            <a:ext cx="977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ompare</a:t>
            </a:r>
            <a:r>
              <a:rPr lang="en-GB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between an eye and a </a:t>
            </a:r>
            <a:r>
              <a:rPr lang="en-GB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camera</a:t>
            </a:r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GB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9403" y="6325333"/>
            <a:ext cx="600833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18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030" y="4203913"/>
            <a:ext cx="422034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endParaRPr lang="en-US" sz="6000" b="1" dirty="0">
              <a:ln w="11430"/>
              <a:solidFill>
                <a:srgbClr val="FF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 descr="http://www.markhornfeldmd.com/images/medium/52365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3111" b="23716"/>
          <a:stretch/>
        </p:blipFill>
        <p:spPr bwMode="auto">
          <a:xfrm>
            <a:off x="4173030" y="1616484"/>
            <a:ext cx="3797263" cy="22375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2</a:t>
            </a:fld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76272" y="1146065"/>
            <a:ext cx="9379204" cy="4059391"/>
            <a:chOff x="1357290" y="845814"/>
            <a:chExt cx="9379204" cy="4059391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1357290" y="2301415"/>
              <a:ext cx="3571900" cy="2603790"/>
            </a:xfrm>
            <a:prstGeom prst="round2Diag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Presented by</a:t>
              </a:r>
            </a:p>
            <a:p>
              <a:pPr algn="ctr"/>
              <a:r>
                <a:rPr lang="en-US" sz="2000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Afroza</a:t>
              </a:r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nasreen</a:t>
              </a:r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 sultana </a:t>
              </a:r>
            </a:p>
            <a:p>
              <a:pPr algn="ctr"/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Assistant Teacher</a:t>
              </a:r>
            </a:p>
            <a:p>
              <a:pPr algn="ctr"/>
              <a:r>
                <a:rPr lang="bn-BD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bn-BD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Govt</a:t>
              </a:r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 high </a:t>
              </a:r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school </a:t>
              </a:r>
            </a:p>
            <a:p>
              <a:pPr algn="ctr"/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Bangladesh .  </a:t>
              </a:r>
              <a:endPara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7378908" y="2301415"/>
              <a:ext cx="3357586" cy="2571768"/>
            </a:xfrm>
            <a:prstGeom prst="round2Diag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Class 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: 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Eight</a:t>
              </a:r>
              <a:endPara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Science</a:t>
              </a:r>
            </a:p>
            <a:p>
              <a:pPr algn="ctr"/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Chapter:</a:t>
              </a:r>
              <a:r>
                <a:rPr lang="bn-BD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860023" y="845814"/>
              <a:ext cx="3048000" cy="762000"/>
            </a:xfrm>
            <a:prstGeom prst="round2Diag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44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" pitchFamily="34" charset="0"/>
                  <a:cs typeface="Arial" pitchFamily="34" charset="0"/>
                </a:rPr>
                <a:t>Identity</a:t>
              </a:r>
              <a:endPara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8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3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5179" y="782980"/>
            <a:ext cx="776515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can you see in this picture?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FROZA\Downloads\animated-gif-eye-aeq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457" y="2209478"/>
            <a:ext cx="3990834" cy="269802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665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rgbClr val="5B9BD5">
                    <a:lumMod val="75000"/>
                  </a:srgbClr>
                </a:solidFill>
              </a:rPr>
              <a:t>25/08/2016</a:t>
            </a:r>
            <a:endParaRPr lang="en-GB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pPr/>
              <a:t>4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780707" y="568281"/>
            <a:ext cx="7031182" cy="1295400"/>
          </a:xfrm>
          <a:prstGeom prst="round2Diag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Declaration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 we `ll discuss about  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215938" y="1868591"/>
            <a:ext cx="5873471" cy="1714512"/>
          </a:xfrm>
          <a:prstGeom prst="round2Diag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Human 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Eye</a:t>
            </a:r>
            <a:endParaRPr lang="en-US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uman eye png images এর চিত্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373" flipH="1">
            <a:off x="4869441" y="3482754"/>
            <a:ext cx="2534058" cy="160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rgbClr val="5B9BD5">
                    <a:lumMod val="75000"/>
                  </a:srgbClr>
                </a:solidFill>
              </a:rPr>
              <a:t>25/08/2016</a:t>
            </a:r>
            <a:endParaRPr lang="en-GB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pPr/>
              <a:t>5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54" y="1040043"/>
            <a:ext cx="4429156" cy="646331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rgbClr val="70AD47">
                        <a:tint val="90000"/>
                        <a:satMod val="120000"/>
                      </a:srgbClr>
                    </a:gs>
                    <a:gs pos="25000">
                      <a:srgbClr val="70AD47">
                        <a:tint val="93000"/>
                        <a:satMod val="120000"/>
                      </a:srgbClr>
                    </a:gs>
                    <a:gs pos="50000">
                      <a:srgbClr val="70AD47">
                        <a:shade val="89000"/>
                        <a:satMod val="110000"/>
                      </a:srgbClr>
                    </a:gs>
                    <a:gs pos="75000">
                      <a:srgbClr val="70AD47">
                        <a:tint val="93000"/>
                        <a:satMod val="120000"/>
                      </a:srgbClr>
                    </a:gs>
                    <a:gs pos="100000">
                      <a:srgbClr val="70AD47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Objectives:  </a:t>
            </a:r>
            <a:endParaRPr lang="en-US" sz="3600" b="1" dirty="0">
              <a:ln w="11430"/>
              <a:gradFill>
                <a:gsLst>
                  <a:gs pos="0">
                    <a:srgbClr val="70AD47">
                      <a:tint val="90000"/>
                      <a:satMod val="120000"/>
                    </a:srgbClr>
                  </a:gs>
                  <a:gs pos="25000">
                    <a:srgbClr val="70AD47">
                      <a:tint val="93000"/>
                      <a:satMod val="120000"/>
                    </a:srgbClr>
                  </a:gs>
                  <a:gs pos="50000">
                    <a:srgbClr val="70AD47">
                      <a:shade val="89000"/>
                      <a:satMod val="110000"/>
                    </a:srgbClr>
                  </a:gs>
                  <a:gs pos="75000">
                    <a:srgbClr val="70AD47">
                      <a:tint val="93000"/>
                      <a:satMod val="120000"/>
                    </a:srgbClr>
                  </a:gs>
                  <a:gs pos="100000">
                    <a:srgbClr val="70AD47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54" y="2020087"/>
            <a:ext cx="10658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After viewing this presentation you </a:t>
            </a:r>
            <a:r>
              <a:rPr lang="en-US" sz="32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will be able </a:t>
            </a: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to---</a:t>
            </a:r>
          </a:p>
          <a:p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Location of human eye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Explain the structure of human eyes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Describe </a:t>
            </a:r>
            <a:r>
              <a:rPr lang="en-US" sz="32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function </a:t>
            </a:r>
            <a:r>
              <a:rPr lang="en-US" sz="3200" b="1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32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human eyes</a:t>
            </a:r>
          </a:p>
          <a:p>
            <a:pPr marL="342900" indent="-342900"/>
            <a:endParaRPr lang="en-US" sz="3200" b="1" dirty="0" smtClean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http://www.markhornfeldmd.com/images/medium/5236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14" y="442498"/>
            <a:ext cx="1958627" cy="13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6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9858" y="362613"/>
            <a:ext cx="81534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can you see in this picture?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Documents and Settings\User\My Documents\My 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491" y="1139646"/>
            <a:ext cx="4177563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Documents and Settings\User\My Documents\Downloads\6757W.jpg"/>
          <p:cNvPicPr>
            <a:picLocks noChangeAspect="1" noChangeArrowheads="1"/>
          </p:cNvPicPr>
          <p:nvPr/>
        </p:nvPicPr>
        <p:blipFill>
          <a:blip r:embed="rId4"/>
          <a:srcRect l="26347" t="34000" r="44910" b="44000"/>
          <a:stretch>
            <a:fillRect/>
          </a:stretch>
        </p:blipFill>
        <p:spPr bwMode="auto">
          <a:xfrm>
            <a:off x="4162567" y="2746482"/>
            <a:ext cx="1085233" cy="67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User\My Documents\Downloads\6757W.jpg"/>
          <p:cNvPicPr>
            <a:picLocks noChangeAspect="1" noChangeArrowheads="1"/>
          </p:cNvPicPr>
          <p:nvPr/>
        </p:nvPicPr>
        <p:blipFill>
          <a:blip r:embed="rId4"/>
          <a:srcRect l="57485" t="32000" r="11377" b="46000"/>
          <a:stretch>
            <a:fillRect/>
          </a:stretch>
        </p:blipFill>
        <p:spPr bwMode="auto">
          <a:xfrm>
            <a:off x="5478760" y="2745447"/>
            <a:ext cx="1201004" cy="651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Documents and Settings\User\My Documents\Downloads\eyeblink-100121-02.jpg"/>
          <p:cNvPicPr>
            <a:picLocks noChangeAspect="1" noChangeArrowheads="1"/>
          </p:cNvPicPr>
          <p:nvPr/>
        </p:nvPicPr>
        <p:blipFill>
          <a:blip r:embed="rId5"/>
          <a:srcRect l="9385" t="37097" r="70923" b="46774"/>
          <a:stretch>
            <a:fillRect/>
          </a:stretch>
        </p:blipFill>
        <p:spPr bwMode="auto">
          <a:xfrm>
            <a:off x="4104849" y="2676538"/>
            <a:ext cx="1065965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Documents and Settings\User\My Documents\Downloads\eyeblink-100121-02.jpg"/>
          <p:cNvPicPr>
            <a:picLocks noChangeAspect="1" noChangeArrowheads="1"/>
          </p:cNvPicPr>
          <p:nvPr/>
        </p:nvPicPr>
        <p:blipFill>
          <a:blip r:embed="rId5"/>
          <a:srcRect l="9385" t="37097" r="70923" b="46774"/>
          <a:stretch>
            <a:fillRect/>
          </a:stretch>
        </p:blipFill>
        <p:spPr bwMode="auto">
          <a:xfrm flipH="1">
            <a:off x="5478760" y="2699311"/>
            <a:ext cx="1258722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137943" y="5863668"/>
            <a:ext cx="927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Two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eyes in front of head, Which is situated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 eye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cavity.</a:t>
            </a:r>
            <a:endParaRPr lang="en-GB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7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375" y="544320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6" descr="human eye png images এর চিত্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67" y="1443660"/>
            <a:ext cx="3630134" cy="33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43241" y="5146225"/>
            <a:ext cx="5070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Image shape round , like a ball. 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rs300.pbsrc.com/albums/nn7/amynmi/movingeyeball.gif~c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20" y="21747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74648" y="5136789"/>
            <a:ext cx="9460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bn-BD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 cavity of the eye there is a spherical object which can be rotated within a certain limit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2937" y="5179078"/>
            <a:ext cx="4521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It is known as eye ball 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55106" y="1753360"/>
            <a:ext cx="2832847" cy="2728994"/>
          </a:xfrm>
          <a:prstGeom prst="ellipse">
            <a:avLst/>
          </a:prstGeom>
          <a:noFill/>
          <a:ln w="10318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978887" y="586609"/>
            <a:ext cx="4835233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5" grpId="0"/>
      <p:bldP spid="15" grpId="1"/>
      <p:bldP spid="16" grpId="0"/>
      <p:bldP spid="16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8</a:t>
            </a:fld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625" y="589178"/>
            <a:ext cx="9471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Which parts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can you see in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ese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picture’s?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6" descr="human eye png images এর চিত্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99" y="1607433"/>
            <a:ext cx="3630134" cy="33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Documents and Settings\User\My Documents\Downloads\scl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5581" y="1785475"/>
            <a:ext cx="2875128" cy="32133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Straight Arrow Connector 36"/>
          <p:cNvCxnSpPr/>
          <p:nvPr/>
        </p:nvCxnSpPr>
        <p:spPr>
          <a:xfrm flipH="1">
            <a:off x="2544003" y="4117074"/>
            <a:ext cx="249080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19377" y="3717504"/>
            <a:ext cx="598353" cy="7991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9214727" y="3382370"/>
            <a:ext cx="911912" cy="97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126639" y="2982800"/>
            <a:ext cx="598353" cy="7991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4776" y="5383481"/>
            <a:ext cx="9580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This is a white covering of the eye-ball which is hard, fibrous and opaque.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9404" y="589177"/>
            <a:ext cx="4767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does it work?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2391" y="5268431"/>
            <a:ext cx="8761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protects the eye from external harmful effects and preserves the shape of the eye.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955" y="634119"/>
            <a:ext cx="4767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3365" y="5021669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Sclera</a:t>
            </a:r>
          </a:p>
        </p:txBody>
      </p:sp>
    </p:spTree>
    <p:extLst>
      <p:ext uri="{BB962C8B-B14F-4D97-AF65-F5344CB8AC3E}">
        <p14:creationId xmlns:p14="http://schemas.microsoft.com/office/powerpoint/2010/main" val="870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8" grpId="0"/>
      <p:bldP spid="40" grpId="0"/>
      <p:bldP spid="14" grpId="0"/>
      <p:bldP spid="14" grpId="1"/>
      <p:bldP spid="13" grpId="0"/>
      <p:bldP spid="13" grpId="1"/>
      <p:bldP spid="2" grpId="0"/>
      <p:bldP spid="2" grpId="1"/>
      <p:bldP spid="15" grpId="0"/>
      <p:bldP spid="15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120747" y="6356350"/>
            <a:ext cx="1454834" cy="365125"/>
          </a:xfrm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75000"/>
                  </a:schemeClr>
                </a:solidFill>
              </a:rPr>
              <a:t>25/08/2016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5874" y="6325333"/>
            <a:ext cx="2235592" cy="396142"/>
          </a:xfrm>
        </p:spPr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GB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5507" y="6325333"/>
            <a:ext cx="324729" cy="365125"/>
          </a:xfrm>
        </p:spPr>
        <p:txBody>
          <a:bodyPr/>
          <a:lstStyle/>
          <a:p>
            <a:fld id="{3489F893-3F75-4DB5-B4F4-2119BD7452F8}" type="slidenum">
              <a:rPr lang="en-GB" smtClean="0">
                <a:solidFill>
                  <a:srgbClr val="0070C0"/>
                </a:solidFill>
              </a:rPr>
              <a:t>9</a:t>
            </a:fld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7" name="Picture 3" descr="C:\Documents and Settings\User\My Documents\Downloads\cornea.jpg"/>
          <p:cNvPicPr>
            <a:picLocks noChangeAspect="1" noChangeArrowheads="1"/>
          </p:cNvPicPr>
          <p:nvPr/>
        </p:nvPicPr>
        <p:blipFill rotWithShape="1">
          <a:blip r:embed="rId3"/>
          <a:srcRect l="11402" r="17992" b="5129"/>
          <a:stretch/>
        </p:blipFill>
        <p:spPr bwMode="auto">
          <a:xfrm>
            <a:off x="7680539" y="1672910"/>
            <a:ext cx="2719055" cy="306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C:\Documents and Settings\User\My Documents\My Pictures\New Folder\9.JPG"/>
          <p:cNvPicPr>
            <a:picLocks noChangeAspect="1" noChangeArrowheads="1"/>
          </p:cNvPicPr>
          <p:nvPr/>
        </p:nvPicPr>
        <p:blipFill rotWithShape="1">
          <a:blip r:embed="rId4"/>
          <a:srcRect l="41048"/>
          <a:stretch/>
        </p:blipFill>
        <p:spPr bwMode="auto">
          <a:xfrm>
            <a:off x="3309551" y="1510388"/>
            <a:ext cx="3162008" cy="293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C:\Documents and Settings\User\My Documents\My Pictures\New Folder\9.JPG"/>
          <p:cNvPicPr>
            <a:picLocks noChangeAspect="1" noChangeArrowheads="1"/>
          </p:cNvPicPr>
          <p:nvPr/>
        </p:nvPicPr>
        <p:blipFill rotWithShape="1">
          <a:blip r:embed="rId5"/>
          <a:srcRect t="47854" r="62351"/>
          <a:stretch/>
        </p:blipFill>
        <p:spPr bwMode="auto">
          <a:xfrm>
            <a:off x="1309218" y="3307347"/>
            <a:ext cx="1901858" cy="187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/>
          <p:cNvGrpSpPr/>
          <p:nvPr/>
        </p:nvGrpSpPr>
        <p:grpSpPr>
          <a:xfrm>
            <a:off x="2382840" y="2326838"/>
            <a:ext cx="1145933" cy="1107118"/>
            <a:chOff x="2382840" y="2326838"/>
            <a:chExt cx="1145933" cy="110711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652178" y="2326838"/>
              <a:ext cx="876595" cy="5535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382840" y="2326838"/>
              <a:ext cx="269338" cy="11071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408799" y="426519"/>
            <a:ext cx="7578434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this picture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94254" y="5354900"/>
            <a:ext cx="9007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This part of the sclera is transparent and is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bulged outwards 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more than other parts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90707" y="5331794"/>
            <a:ext cx="4214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Frontal part of the sclera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57453" y="522575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its name 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40059" y="5282679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Cornea</a:t>
            </a:r>
          </a:p>
        </p:txBody>
      </p:sp>
    </p:spTree>
    <p:extLst>
      <p:ext uri="{BB962C8B-B14F-4D97-AF65-F5344CB8AC3E}">
        <p14:creationId xmlns:p14="http://schemas.microsoft.com/office/powerpoint/2010/main" val="40910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37" grpId="0"/>
      <p:bldP spid="37" grpId="1"/>
      <p:bldP spid="38" grpId="0"/>
      <p:bldP spid="38" grpId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692</Words>
  <Application>Microsoft Office PowerPoint</Application>
  <PresentationFormat>Widescreen</PresentationFormat>
  <Paragraphs>164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Elephant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HP;Afroza nasreen sultana</dc:creator>
  <cp:lastModifiedBy>HP</cp:lastModifiedBy>
  <cp:revision>96</cp:revision>
  <dcterms:created xsi:type="dcterms:W3CDTF">2016-08-25T14:18:08Z</dcterms:created>
  <dcterms:modified xsi:type="dcterms:W3CDTF">2016-09-12T09:57:21Z</dcterms:modified>
</cp:coreProperties>
</file>